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455" autoAdjust="0"/>
  </p:normalViewPr>
  <p:slideViewPr>
    <p:cSldViewPr showGuides="1">
      <p:cViewPr varScale="1">
        <p:scale>
          <a:sx n="88" d="100"/>
          <a:sy n="88" d="100"/>
        </p:scale>
        <p:origin x="91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3086100"/>
            <a:ext cx="118205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901410" cy="35256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7391" y="4005064"/>
            <a:ext cx="3184609" cy="232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96752"/>
            <a:ext cx="54483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4549"/>
            <a:ext cx="9906098" cy="592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212976"/>
            <a:ext cx="46577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59496" y="265352"/>
            <a:ext cx="6710362" cy="6577638"/>
            <a:chOff x="1271464" y="-7456"/>
            <a:chExt cx="7259191" cy="7153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-7456"/>
              <a:ext cx="6143625" cy="560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5593244"/>
              <a:ext cx="7115175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061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6632"/>
            <a:ext cx="6126567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831495"/>
            <a:ext cx="10643690" cy="3915420"/>
            <a:chOff x="191344" y="1340768"/>
            <a:chExt cx="11534775" cy="4581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534775" cy="3857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198393"/>
              <a:ext cx="9372600" cy="72390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4746915"/>
            <a:ext cx="3683396" cy="209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9536" y="404664"/>
            <a:ext cx="5996209" cy="6453336"/>
            <a:chOff x="1271464" y="0"/>
            <a:chExt cx="6019800" cy="711881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0"/>
              <a:ext cx="6019800" cy="4572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9915" y="4566118"/>
              <a:ext cx="4486275" cy="2552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810577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582182"/>
            <a:ext cx="98488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